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2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857620" y="1571612"/>
            <a:ext cx="1785950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申请人提交材料</a:t>
            </a:r>
            <a:endParaRPr lang="zh-CN" altLang="en-US" dirty="0"/>
          </a:p>
        </p:txBody>
      </p:sp>
      <p:cxnSp>
        <p:nvCxnSpPr>
          <p:cNvPr id="14" name="直接箭头连接符 13"/>
          <p:cNvCxnSpPr/>
          <p:nvPr/>
        </p:nvCxnSpPr>
        <p:spPr>
          <a:xfrm rot="5400000">
            <a:off x="4477777" y="2165901"/>
            <a:ext cx="332909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714744" y="2357430"/>
            <a:ext cx="2000264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受理（</a:t>
            </a:r>
            <a:r>
              <a:rPr lang="en-US" altLang="zh-CN" dirty="0" smtClean="0"/>
              <a:t>3</a:t>
            </a:r>
            <a:r>
              <a:rPr lang="zh-CN" altLang="en-US" dirty="0" smtClean="0"/>
              <a:t>个工作日）</a:t>
            </a:r>
            <a:endParaRPr lang="zh-CN" altLang="en-US" dirty="0"/>
          </a:p>
        </p:txBody>
      </p:sp>
      <p:cxnSp>
        <p:nvCxnSpPr>
          <p:cNvPr id="19" name="直接箭头连接符 18"/>
          <p:cNvCxnSpPr/>
          <p:nvPr/>
        </p:nvCxnSpPr>
        <p:spPr>
          <a:xfrm rot="5400000">
            <a:off x="4429920" y="2999576"/>
            <a:ext cx="427833" cy="7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428992" y="3214686"/>
            <a:ext cx="2428892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实地核实（</a:t>
            </a:r>
            <a:r>
              <a:rPr lang="en-US" altLang="zh-CN" dirty="0" smtClean="0"/>
              <a:t>5</a:t>
            </a:r>
            <a:r>
              <a:rPr lang="zh-CN" altLang="en-US" dirty="0" smtClean="0"/>
              <a:t>个工作日）</a:t>
            </a:r>
            <a:endParaRPr lang="zh-CN" altLang="en-US" dirty="0"/>
          </a:p>
        </p:txBody>
      </p:sp>
      <p:cxnSp>
        <p:nvCxnSpPr>
          <p:cNvPr id="21" name="直接箭头连接符 20"/>
          <p:cNvCxnSpPr/>
          <p:nvPr/>
        </p:nvCxnSpPr>
        <p:spPr>
          <a:xfrm rot="5400000">
            <a:off x="4394199" y="3821115"/>
            <a:ext cx="499273" cy="7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357554" y="4071942"/>
            <a:ext cx="2714644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提出结论（</a:t>
            </a:r>
            <a:r>
              <a:rPr lang="en-US" altLang="zh-CN" dirty="0" smtClean="0"/>
              <a:t>3</a:t>
            </a:r>
            <a:r>
              <a:rPr lang="zh-CN" altLang="en-US" dirty="0" smtClean="0"/>
              <a:t>个工作日）</a:t>
            </a:r>
            <a:endParaRPr lang="zh-CN" altLang="en-US" dirty="0"/>
          </a:p>
        </p:txBody>
      </p:sp>
      <p:cxnSp>
        <p:nvCxnSpPr>
          <p:cNvPr id="23" name="直接箭头连接符 22"/>
          <p:cNvCxnSpPr/>
          <p:nvPr/>
        </p:nvCxnSpPr>
        <p:spPr>
          <a:xfrm rot="5400000">
            <a:off x="4405546" y="4667024"/>
            <a:ext cx="476576" cy="7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286116" y="4929198"/>
            <a:ext cx="3071834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做出许可决定（</a:t>
            </a:r>
            <a:r>
              <a:rPr lang="en-US" altLang="zh-CN" dirty="0" smtClean="0"/>
              <a:t>20</a:t>
            </a:r>
            <a:r>
              <a:rPr lang="zh-CN" altLang="en-US" dirty="0" smtClean="0"/>
              <a:t>个工作日）</a:t>
            </a:r>
            <a:endParaRPr lang="zh-CN" altLang="en-US" dirty="0"/>
          </a:p>
        </p:txBody>
      </p:sp>
      <p:cxnSp>
        <p:nvCxnSpPr>
          <p:cNvPr id="29" name="直接连接符 28"/>
          <p:cNvCxnSpPr/>
          <p:nvPr/>
        </p:nvCxnSpPr>
        <p:spPr>
          <a:xfrm>
            <a:off x="1785918" y="2643182"/>
            <a:ext cx="192882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43108" y="2143116"/>
            <a:ext cx="1285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/>
              <a:t>材料不全或不符合法定形式</a:t>
            </a:r>
            <a:endParaRPr lang="zh-CN" altLang="en-US" sz="1400" dirty="0"/>
          </a:p>
        </p:txBody>
      </p:sp>
      <p:sp>
        <p:nvSpPr>
          <p:cNvPr id="36" name="TextBox 35"/>
          <p:cNvSpPr txBox="1"/>
          <p:nvPr/>
        </p:nvSpPr>
        <p:spPr>
          <a:xfrm>
            <a:off x="500034" y="2500306"/>
            <a:ext cx="1285884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补正材料</a:t>
            </a:r>
            <a:endParaRPr lang="zh-CN" altLang="en-US" dirty="0"/>
          </a:p>
        </p:txBody>
      </p:sp>
      <p:cxnSp>
        <p:nvCxnSpPr>
          <p:cNvPr id="39" name="直接连接符 38"/>
          <p:cNvCxnSpPr>
            <a:endCxn id="36" idx="0"/>
          </p:cNvCxnSpPr>
          <p:nvPr/>
        </p:nvCxnSpPr>
        <p:spPr>
          <a:xfrm rot="5400000">
            <a:off x="750067" y="2107397"/>
            <a:ext cx="7858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箭头连接符 44"/>
          <p:cNvCxnSpPr/>
          <p:nvPr/>
        </p:nvCxnSpPr>
        <p:spPr>
          <a:xfrm flipV="1">
            <a:off x="1142976" y="1684840"/>
            <a:ext cx="2714644" cy="296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连接符 49"/>
          <p:cNvCxnSpPr/>
          <p:nvPr/>
        </p:nvCxnSpPr>
        <p:spPr>
          <a:xfrm>
            <a:off x="5715008" y="2571744"/>
            <a:ext cx="1428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857884" y="2285992"/>
            <a:ext cx="1428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/>
              <a:t>不符合条件</a:t>
            </a:r>
            <a:endParaRPr lang="zh-CN" altLang="en-US" sz="1400" dirty="0"/>
          </a:p>
        </p:txBody>
      </p:sp>
      <p:sp>
        <p:nvSpPr>
          <p:cNvPr id="53" name="TextBox 52"/>
          <p:cNvSpPr txBox="1"/>
          <p:nvPr/>
        </p:nvSpPr>
        <p:spPr>
          <a:xfrm>
            <a:off x="7143768" y="2285992"/>
            <a:ext cx="1428760" cy="64633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出具不予受理决定书</a:t>
            </a:r>
            <a:endParaRPr lang="zh-CN" altLang="en-US" dirty="0"/>
          </a:p>
        </p:txBody>
      </p:sp>
      <p:cxnSp>
        <p:nvCxnSpPr>
          <p:cNvPr id="56" name="直接连接符 55"/>
          <p:cNvCxnSpPr/>
          <p:nvPr/>
        </p:nvCxnSpPr>
        <p:spPr>
          <a:xfrm>
            <a:off x="1857356" y="5143512"/>
            <a:ext cx="1428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2000232" y="4857760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/>
              <a:t>审核不合格</a:t>
            </a:r>
            <a:endParaRPr lang="zh-CN" altLang="en-US" sz="1400" dirty="0"/>
          </a:p>
        </p:txBody>
      </p:sp>
      <p:sp>
        <p:nvSpPr>
          <p:cNvPr id="59" name="TextBox 58"/>
          <p:cNvSpPr txBox="1"/>
          <p:nvPr/>
        </p:nvSpPr>
        <p:spPr>
          <a:xfrm>
            <a:off x="571472" y="4714884"/>
            <a:ext cx="1285884" cy="92333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给予</a:t>
            </a:r>
            <a:r>
              <a:rPr lang="en-US" altLang="zh-CN" dirty="0" smtClean="0"/>
              <a:t>《</a:t>
            </a:r>
            <a:r>
              <a:rPr lang="zh-CN" altLang="en-US" dirty="0" smtClean="0"/>
              <a:t>不予行政许可决定书</a:t>
            </a:r>
            <a:r>
              <a:rPr lang="en-US" altLang="zh-CN" dirty="0" smtClean="0"/>
              <a:t>》</a:t>
            </a:r>
            <a:endParaRPr lang="zh-CN" altLang="en-US" dirty="0"/>
          </a:p>
        </p:txBody>
      </p:sp>
      <p:cxnSp>
        <p:nvCxnSpPr>
          <p:cNvPr id="60" name="直接连接符 59"/>
          <p:cNvCxnSpPr/>
          <p:nvPr/>
        </p:nvCxnSpPr>
        <p:spPr>
          <a:xfrm>
            <a:off x="6357950" y="5143512"/>
            <a:ext cx="85725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500826" y="4786322"/>
            <a:ext cx="642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/>
              <a:t>合格</a:t>
            </a:r>
            <a:endParaRPr lang="zh-CN" altLang="en-US" sz="1400" dirty="0"/>
          </a:p>
        </p:txBody>
      </p:sp>
      <p:sp>
        <p:nvSpPr>
          <p:cNvPr id="63" name="TextBox 62"/>
          <p:cNvSpPr txBox="1"/>
          <p:nvPr/>
        </p:nvSpPr>
        <p:spPr>
          <a:xfrm>
            <a:off x="7215206" y="4071942"/>
            <a:ext cx="1357322" cy="1477328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《</a:t>
            </a:r>
            <a:r>
              <a:rPr lang="zh-CN" altLang="en-US" dirty="0" smtClean="0"/>
              <a:t>准予行政许可决定书</a:t>
            </a:r>
            <a:r>
              <a:rPr lang="en-US" altLang="zh-CN" dirty="0" smtClean="0"/>
              <a:t>》</a:t>
            </a:r>
            <a:r>
              <a:rPr lang="zh-CN" altLang="en-US" dirty="0" smtClean="0"/>
              <a:t>、发给</a:t>
            </a:r>
            <a:r>
              <a:rPr lang="en-US" altLang="zh-CN" dirty="0" smtClean="0"/>
              <a:t>《</a:t>
            </a:r>
            <a:r>
              <a:rPr lang="zh-CN" altLang="en-US" dirty="0" smtClean="0"/>
              <a:t>农药经营许可证</a:t>
            </a:r>
            <a:r>
              <a:rPr lang="en-US" altLang="zh-CN" dirty="0" smtClean="0"/>
              <a:t>》</a:t>
            </a:r>
            <a:endParaRPr lang="zh-CN" altLang="en-US" dirty="0"/>
          </a:p>
        </p:txBody>
      </p:sp>
      <p:cxnSp>
        <p:nvCxnSpPr>
          <p:cNvPr id="65" name="直接连接符 64"/>
          <p:cNvCxnSpPr/>
          <p:nvPr/>
        </p:nvCxnSpPr>
        <p:spPr>
          <a:xfrm rot="5400000">
            <a:off x="1000894" y="5785660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接连接符 65"/>
          <p:cNvCxnSpPr/>
          <p:nvPr/>
        </p:nvCxnSpPr>
        <p:spPr>
          <a:xfrm rot="5400000">
            <a:off x="7787504" y="5714222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接箭头连接符 67"/>
          <p:cNvCxnSpPr/>
          <p:nvPr/>
        </p:nvCxnSpPr>
        <p:spPr>
          <a:xfrm>
            <a:off x="1142976" y="5929330"/>
            <a:ext cx="300039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接箭头连接符 68"/>
          <p:cNvCxnSpPr/>
          <p:nvPr/>
        </p:nvCxnSpPr>
        <p:spPr>
          <a:xfrm rot="10800000">
            <a:off x="5286380" y="5857892"/>
            <a:ext cx="263368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4214810" y="5715016"/>
            <a:ext cx="1000132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/>
              <a:t>结束</a:t>
            </a:r>
            <a:endParaRPr lang="zh-CN" altLang="en-US" dirty="0"/>
          </a:p>
        </p:txBody>
      </p:sp>
      <p:cxnSp>
        <p:nvCxnSpPr>
          <p:cNvPr id="75" name="直接箭头连接符 74"/>
          <p:cNvCxnSpPr/>
          <p:nvPr/>
        </p:nvCxnSpPr>
        <p:spPr>
          <a:xfrm rot="5400000">
            <a:off x="4476589" y="5524677"/>
            <a:ext cx="333699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2071670" y="500042"/>
            <a:ext cx="5286412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德钦县农药经营许可审批办理流程图</a:t>
            </a:r>
            <a:endParaRPr lang="zh-CN" altLang="en-US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WPS 演示</Application>
  <PresentationFormat>全屏显示(4:3)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Calibri</vt:lpstr>
      <vt:lpstr>微软雅黑</vt:lpstr>
      <vt:lpstr>Arial Unicode MS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Charlie_桑ོ༴།l</cp:lastModifiedBy>
  <cp:revision>5</cp:revision>
  <dcterms:created xsi:type="dcterms:W3CDTF">2018-07-26T13:43:00Z</dcterms:created>
  <dcterms:modified xsi:type="dcterms:W3CDTF">2018-08-08T07:24:18Z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2052-10.1.0.7469</vt:lpwstr>
  </property>
</Properties>
</file>